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handoutMasterIdLst>
    <p:handoutMasterId r:id="rId11"/>
  </p:handoutMasterIdLst>
  <p:sldIdLst>
    <p:sldId id="256" r:id="rId5"/>
    <p:sldId id="262" r:id="rId6"/>
    <p:sldId id="258" r:id="rId7"/>
    <p:sldId id="259" r:id="rId8"/>
    <p:sldId id="260" r:id="rId9"/>
    <p:sldId id="261" r:id="rId10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73" autoAdjust="0"/>
    <p:restoredTop sz="95000" autoAdjust="0"/>
  </p:normalViewPr>
  <p:slideViewPr>
    <p:cSldViewPr snapToGrid="0">
      <p:cViewPr varScale="1">
        <p:scale>
          <a:sx n="108" d="100"/>
          <a:sy n="108" d="100"/>
        </p:scale>
        <p:origin x="65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5E57CF-0E0D-464D-BA29-26F0EFDBD26F}" type="datetimeFigureOut">
              <a:rPr lang="en-GB" smtClean="0"/>
              <a:t>26/10/2022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84BEC7-68EC-40BA-AAD5-77A265E8D7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37024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10/26/22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7200" dirty="0" err="1"/>
              <a:t>spanish</a:t>
            </a:r>
            <a:r>
              <a:rPr lang="en-GB" sz="7200" dirty="0"/>
              <a:t> – Year 3</a:t>
            </a:r>
            <a:br>
              <a:rPr lang="en-GB" dirty="0"/>
            </a:br>
            <a:br>
              <a:rPr lang="en-GB" dirty="0"/>
            </a:br>
            <a:r>
              <a:rPr lang="en-GB" dirty="0"/>
              <a:t>Knowledge organisers</a:t>
            </a:r>
          </a:p>
        </p:txBody>
      </p:sp>
    </p:spTree>
    <p:extLst>
      <p:ext uri="{BB962C8B-B14F-4D97-AF65-F5344CB8AC3E}">
        <p14:creationId xmlns:p14="http://schemas.microsoft.com/office/powerpoint/2010/main" val="3784449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5FA5032-654D-66F2-DA01-A9953D4121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413" y="1"/>
            <a:ext cx="10074642" cy="6865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846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20AC04D-DAF2-7302-4ED7-3FA3367B4F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999" y="0"/>
            <a:ext cx="10115805" cy="6870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701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5D4FEB2-9075-1060-9FC1-151FBBFD0F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812" y="0"/>
            <a:ext cx="98583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707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D371024-8BE0-CD81-D9E0-6036CF3685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1283" y="-5026"/>
            <a:ext cx="9762287" cy="6863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293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F91BE1B-0503-91AB-47C7-7877581BB4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6096" y="0"/>
            <a:ext cx="981980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045530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E56C4BD2F8274D98BA0F15DEEA6956" ma:contentTypeVersion="9" ma:contentTypeDescription="Create a new document." ma:contentTypeScope="" ma:versionID="fd393f16a143218d5ad5b887692fdef5">
  <xsd:schema xmlns:xsd="http://www.w3.org/2001/XMLSchema" xmlns:xs="http://www.w3.org/2001/XMLSchema" xmlns:p="http://schemas.microsoft.com/office/2006/metadata/properties" xmlns:ns3="0951d9a3-5f9e-4822-821d-cb770f62a3ab" targetNamespace="http://schemas.microsoft.com/office/2006/metadata/properties" ma:root="true" ma:fieldsID="cb92f5c4a84f33df23c9abc01ba40a28" ns3:_="">
    <xsd:import namespace="0951d9a3-5f9e-4822-821d-cb770f62a3a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51d9a3-5f9e-4822-821d-cb770f62a3a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CC01168-C0B1-40B1-BBFE-E907182FAFE0}">
  <ds:schemaRefs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0951d9a3-5f9e-4822-821d-cb770f62a3ab"/>
    <ds:schemaRef ds:uri="http://purl.org/dc/dcmitype/"/>
    <ds:schemaRef ds:uri="http://schemas.microsoft.com/office/infopath/2007/PartnerControls"/>
    <ds:schemaRef ds:uri="http://purl.org/dc/terms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A6DED27A-CC77-4A36-96AB-0385EB08C76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4DE00B1-5700-40E1-9659-A806A51586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951d9a3-5f9e-4822-821d-cb770f62a3a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1601</TotalTime>
  <Words>8</Words>
  <Application>Microsoft Macintosh PowerPoint</Application>
  <PresentationFormat>Widescreen</PresentationFormat>
  <Paragraphs>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Calibri</vt:lpstr>
      <vt:lpstr>Century Gothic</vt:lpstr>
      <vt:lpstr>Wingdings 3</vt:lpstr>
      <vt:lpstr>Slice</vt:lpstr>
      <vt:lpstr>spanish – Year 3  Knowledge organisers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   Knowledge organisers</dc:title>
  <dc:creator>Angela Filarowski</dc:creator>
  <cp:lastModifiedBy>Maria Peireto Ribau (1105807)</cp:lastModifiedBy>
  <cp:revision>156</cp:revision>
  <cp:lastPrinted>2020-05-04T13:46:55Z</cp:lastPrinted>
  <dcterms:created xsi:type="dcterms:W3CDTF">2020-03-19T09:43:42Z</dcterms:created>
  <dcterms:modified xsi:type="dcterms:W3CDTF">2022-10-26T08:18:49Z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0x0101008BE56C4BD2F8274D98BA0F15DEEA6956</vt:lpwstr>
  </property>
</Properties>
</file>