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46"/>
  </p:notesMasterIdLst>
  <p:handoutMasterIdLst>
    <p:handoutMasterId r:id="rId47"/>
  </p:handoutMasterIdLst>
  <p:sldIdLst>
    <p:sldId id="256" r:id="rId5"/>
    <p:sldId id="293" r:id="rId6"/>
    <p:sldId id="291" r:id="rId7"/>
    <p:sldId id="294" r:id="rId8"/>
    <p:sldId id="289" r:id="rId9"/>
    <p:sldId id="290" r:id="rId10"/>
    <p:sldId id="292" r:id="rId11"/>
    <p:sldId id="295" r:id="rId12"/>
    <p:sldId id="301" r:id="rId13"/>
    <p:sldId id="298" r:id="rId14"/>
    <p:sldId id="300" r:id="rId15"/>
    <p:sldId id="297" r:id="rId16"/>
    <p:sldId id="299" r:id="rId17"/>
    <p:sldId id="296" r:id="rId18"/>
    <p:sldId id="302" r:id="rId19"/>
    <p:sldId id="303" r:id="rId20"/>
    <p:sldId id="304" r:id="rId21"/>
    <p:sldId id="305" r:id="rId22"/>
    <p:sldId id="306" r:id="rId23"/>
    <p:sldId id="329" r:id="rId24"/>
    <p:sldId id="307" r:id="rId25"/>
    <p:sldId id="308" r:id="rId26"/>
    <p:sldId id="309" r:id="rId27"/>
    <p:sldId id="312" r:id="rId28"/>
    <p:sldId id="311" r:id="rId29"/>
    <p:sldId id="310" r:id="rId30"/>
    <p:sldId id="313" r:id="rId31"/>
    <p:sldId id="314" r:id="rId32"/>
    <p:sldId id="315" r:id="rId33"/>
    <p:sldId id="316" r:id="rId34"/>
    <p:sldId id="317" r:id="rId35"/>
    <p:sldId id="318" r:id="rId36"/>
    <p:sldId id="319" r:id="rId37"/>
    <p:sldId id="320" r:id="rId38"/>
    <p:sldId id="321" r:id="rId39"/>
    <p:sldId id="322" r:id="rId40"/>
    <p:sldId id="323" r:id="rId41"/>
    <p:sldId id="324" r:id="rId42"/>
    <p:sldId id="325" r:id="rId43"/>
    <p:sldId id="326" r:id="rId44"/>
    <p:sldId id="327" r:id="rId45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182" autoAdjust="0"/>
    <p:restoredTop sz="94660"/>
  </p:normalViewPr>
  <p:slideViewPr>
    <p:cSldViewPr snapToGrid="0">
      <p:cViewPr varScale="1">
        <p:scale>
          <a:sx n="81" d="100"/>
          <a:sy n="81" d="100"/>
        </p:scale>
        <p:origin x="77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2973F5-CD5B-4F2F-87BE-3CAD34A5F982}" type="datetimeFigureOut">
              <a:rPr lang="en-GB" smtClean="0"/>
              <a:t>20/12/2024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D26513-4471-4E74-AB57-D638F1C0B1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59677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A8AE6A-BC6F-4CFB-8A83-20192F7B3EC5}" type="datetimeFigureOut">
              <a:rPr lang="en-GB" smtClean="0"/>
              <a:t>20/12/2024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CBDFCE-8308-458D-95B2-467EF9BC0A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03447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C6801-FC96-45F2-A386-6DC269A518EC}" type="datetime1">
              <a:rPr lang="en-US" smtClean="0"/>
              <a:t>12/20/2024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35454-B148-4A61-900D-0996CB13549A}" type="datetime1">
              <a:rPr lang="en-US" smtClean="0"/>
              <a:t>12/20/2024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999E6-071F-4CA0-83EF-A4359FCE26E5}" type="datetime1">
              <a:rPr lang="en-US" smtClean="0"/>
              <a:t>12/20/2024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E8CE6-68CC-43AC-9B9D-0A3345831674}" type="datetime1">
              <a:rPr lang="en-US" smtClean="0"/>
              <a:t>12/20/2024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C3F00-128C-4E1A-9814-B87EADF8A991}" type="datetime1">
              <a:rPr lang="en-US" smtClean="0"/>
              <a:t>12/20/2024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1FEE9-B7DC-4103-9BBF-91AC3488BB51}" type="datetime1">
              <a:rPr lang="en-US" smtClean="0"/>
              <a:t>12/20/2024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6402C-D7BB-4E8B-81B8-4B1EC14C45C5}" type="datetime1">
              <a:rPr lang="en-US" smtClean="0"/>
              <a:t>12/20/2024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EDDD6-C90C-47BD-809D-5AA21AECC16B}" type="datetime1">
              <a:rPr lang="en-US" smtClean="0"/>
              <a:t>12/20/2024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39A27-6FE1-4D6A-A3A3-DD1A29A04FCD}" type="datetime1">
              <a:rPr lang="en-US" smtClean="0"/>
              <a:t>12/20/2024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4AE46-4065-41F1-A38F-C2A72F6CFED8}" type="datetime1">
              <a:rPr lang="en-US" smtClean="0"/>
              <a:t>12/20/2024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C7C40-C25B-43E3-9FBE-DA49974B3AC6}" type="datetime1">
              <a:rPr lang="en-US" smtClean="0"/>
              <a:t>12/20/2024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1DEC7-FC9D-46A9-8321-F7E24CD60682}" type="datetime1">
              <a:rPr lang="en-US" smtClean="0"/>
              <a:t>12/20/2024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2C598-4C83-46F4-A9B7-40CB5C14A3E3}" type="datetime1">
              <a:rPr lang="en-US" smtClean="0"/>
              <a:t>12/20/2024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B1CFB-E2B3-425B-9DEF-13A86097121A}" type="datetime1">
              <a:rPr lang="en-US" smtClean="0"/>
              <a:t>12/20/2024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30C58-0D20-41E7-8896-1491EFDA3163}" type="datetime1">
              <a:rPr lang="en-US" smtClean="0"/>
              <a:t>12/20/2024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0E5A3-FBFD-4584-8F10-133917336D52}" type="datetime1">
              <a:rPr lang="en-US" smtClean="0"/>
              <a:t>12/20/2024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BB8E7-B22C-420E-A8A9-3BBAB3D87E60}" type="datetime1">
              <a:rPr lang="en-US" smtClean="0"/>
              <a:t>12/20/2024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97B7D70C-5F95-4485-B4FB-AEF37B50F75E}" type="datetime1">
              <a:rPr lang="en-US" smtClean="0"/>
              <a:t>12/20/2024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11324908" cy="2971801"/>
          </a:xfrm>
        </p:spPr>
        <p:txBody>
          <a:bodyPr>
            <a:normAutofit fontScale="90000"/>
          </a:bodyPr>
          <a:lstStyle/>
          <a:p>
            <a:r>
              <a:rPr lang="en-GB" sz="7200" dirty="0"/>
              <a:t>Music  – Year One </a:t>
            </a:r>
            <a:br>
              <a:rPr lang="en-GB" sz="7200" dirty="0"/>
            </a:br>
            <a:r>
              <a:rPr lang="en-GB" sz="7200" dirty="0"/>
              <a:t> </a:t>
            </a:r>
            <a:r>
              <a:rPr lang="en-GB" dirty="0"/>
              <a:t/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r>
              <a:rPr lang="en-GB" dirty="0"/>
              <a:t>Knowledge organisers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4449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415" y="184719"/>
            <a:ext cx="9807087" cy="645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264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0287" y="160127"/>
            <a:ext cx="9285313" cy="6509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818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944" y="86749"/>
            <a:ext cx="10247823" cy="6677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0578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990" y="140034"/>
            <a:ext cx="9814196" cy="6551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5931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41" y="99512"/>
            <a:ext cx="9962681" cy="6581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951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8503" y="125142"/>
            <a:ext cx="9785192" cy="6535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3234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11324908" cy="2971801"/>
          </a:xfrm>
        </p:spPr>
        <p:txBody>
          <a:bodyPr>
            <a:normAutofit fontScale="90000"/>
          </a:bodyPr>
          <a:lstStyle/>
          <a:p>
            <a:r>
              <a:rPr lang="en-GB" sz="7200" dirty="0"/>
              <a:t>Music  – Year Two </a:t>
            </a:r>
            <a:br>
              <a:rPr lang="en-GB" sz="7200" dirty="0"/>
            </a:br>
            <a:r>
              <a:rPr lang="en-GB" sz="7200" dirty="0"/>
              <a:t> </a:t>
            </a:r>
            <a:r>
              <a:rPr lang="en-GB" dirty="0"/>
              <a:t/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r>
              <a:rPr lang="en-GB" dirty="0"/>
              <a:t>Knowledge organisers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1149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397" y="73529"/>
            <a:ext cx="9778749" cy="6628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7830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428" y="116822"/>
            <a:ext cx="9841162" cy="6637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7819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528"/>
          <a:stretch/>
        </p:blipFill>
        <p:spPr>
          <a:xfrm>
            <a:off x="885288" y="93516"/>
            <a:ext cx="9962821" cy="6688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845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600" y="122372"/>
            <a:ext cx="9881206" cy="656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7069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082" y="78379"/>
            <a:ext cx="9832240" cy="6665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40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162" y="116842"/>
            <a:ext cx="10333160" cy="6554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2109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11324908" cy="2971801"/>
          </a:xfrm>
        </p:spPr>
        <p:txBody>
          <a:bodyPr>
            <a:normAutofit fontScale="90000"/>
          </a:bodyPr>
          <a:lstStyle/>
          <a:p>
            <a:r>
              <a:rPr lang="en-GB" sz="7200" dirty="0"/>
              <a:t>Music  – </a:t>
            </a:r>
            <a:r>
              <a:rPr lang="en-GB" sz="7200"/>
              <a:t>Year Three </a:t>
            </a:r>
            <a:r>
              <a:rPr lang="en-GB" sz="7200" dirty="0"/>
              <a:t/>
            </a:r>
            <a:br>
              <a:rPr lang="en-GB" sz="7200" dirty="0"/>
            </a:br>
            <a:r>
              <a:rPr lang="en-GB" sz="7200" dirty="0"/>
              <a:t> </a:t>
            </a:r>
            <a:r>
              <a:rPr lang="en-GB" dirty="0"/>
              <a:t/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r>
              <a:rPr lang="en-GB" dirty="0"/>
              <a:t>Knowledge organisers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7006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6788" y="76462"/>
            <a:ext cx="9616012" cy="667800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66506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284" y="80307"/>
            <a:ext cx="9496294" cy="6677201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11253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9984" y="67112"/>
            <a:ext cx="9483018" cy="6725436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4304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0734" y="82798"/>
            <a:ext cx="9478712" cy="6703896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0043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928E7F8-1491-F14C-D1C8-01C458D48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4A80525-6ED7-8BC7-52BF-37159389AC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068" y="0"/>
            <a:ext cx="99427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5196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8041" y="58767"/>
            <a:ext cx="9530922" cy="6736315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5082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11324908" cy="2971801"/>
          </a:xfrm>
        </p:spPr>
        <p:txBody>
          <a:bodyPr>
            <a:normAutofit fontScale="90000"/>
          </a:bodyPr>
          <a:lstStyle/>
          <a:p>
            <a:r>
              <a:rPr lang="en-GB" sz="7200" dirty="0"/>
              <a:t>Music  – Year Four  </a:t>
            </a:r>
            <a:br>
              <a:rPr lang="en-GB" sz="7200" dirty="0"/>
            </a:br>
            <a:r>
              <a:rPr lang="en-GB" sz="7200" dirty="0"/>
              <a:t> </a:t>
            </a:r>
            <a:r>
              <a:rPr lang="en-GB" dirty="0"/>
              <a:t/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r>
              <a:rPr lang="en-GB" dirty="0"/>
              <a:t>Knowledge organisers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66603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2239" y="66370"/>
            <a:ext cx="9571838" cy="6677826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9524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5923" y="76112"/>
            <a:ext cx="9510972" cy="6660248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38373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218" y="67723"/>
            <a:ext cx="9568694" cy="6694644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9766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149" y="62524"/>
            <a:ext cx="9631261" cy="6673836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1468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6926" y="95382"/>
            <a:ext cx="9463262" cy="6652392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9698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9735" y="85637"/>
            <a:ext cx="9481395" cy="6652408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3032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11324908" cy="2971801"/>
          </a:xfrm>
        </p:spPr>
        <p:txBody>
          <a:bodyPr>
            <a:normAutofit fontScale="90000"/>
          </a:bodyPr>
          <a:lstStyle/>
          <a:p>
            <a:r>
              <a:rPr lang="en-GB" sz="7200" dirty="0"/>
              <a:t>Music  – Year Five   </a:t>
            </a:r>
            <a:br>
              <a:rPr lang="en-GB" sz="7200" dirty="0"/>
            </a:br>
            <a:r>
              <a:rPr lang="en-GB" sz="7200" dirty="0"/>
              <a:t> </a:t>
            </a:r>
            <a:r>
              <a:rPr lang="en-GB" dirty="0"/>
              <a:t/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r>
              <a:rPr lang="en-GB" dirty="0"/>
              <a:t>Knowledge organisers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0440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4690" y="67157"/>
            <a:ext cx="9481703" cy="6669204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71986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2950" y="68074"/>
            <a:ext cx="9595306" cy="6685064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4400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821" y="69210"/>
            <a:ext cx="9650171" cy="6675539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1371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9722" y="78735"/>
            <a:ext cx="9581428" cy="6666014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2903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680" y="97130"/>
            <a:ext cx="9926625" cy="6700472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36074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11324908" cy="2971801"/>
          </a:xfrm>
        </p:spPr>
        <p:txBody>
          <a:bodyPr>
            <a:normAutofit fontScale="90000"/>
          </a:bodyPr>
          <a:lstStyle/>
          <a:p>
            <a:r>
              <a:rPr lang="en-GB" sz="7200" dirty="0"/>
              <a:t>Music  – Year Six   </a:t>
            </a:r>
            <a:br>
              <a:rPr lang="en-GB" sz="7200" dirty="0"/>
            </a:br>
            <a:r>
              <a:rPr lang="en-GB" sz="7200" dirty="0"/>
              <a:t> </a:t>
            </a:r>
            <a:r>
              <a:rPr lang="en-GB" dirty="0"/>
              <a:t/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r>
              <a:rPr lang="en-GB" dirty="0"/>
              <a:t>Knowledge organisers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4177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295" y="65233"/>
            <a:ext cx="9537560" cy="6671127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9754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37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400" y="91200"/>
            <a:ext cx="9829662" cy="6626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560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7783" y="73753"/>
            <a:ext cx="9711334" cy="668777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551963" y="128281"/>
            <a:ext cx="755010" cy="22650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89369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552" y="104120"/>
            <a:ext cx="9480015" cy="664901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283515" y="178615"/>
            <a:ext cx="755010" cy="22650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4032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7070" y="95287"/>
            <a:ext cx="9504727" cy="6670434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24252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5006" y="84283"/>
            <a:ext cx="9461439" cy="6643688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055038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E56C4BD2F8274D98BA0F15DEEA6956" ma:contentTypeVersion="14" ma:contentTypeDescription="Create a new document." ma:contentTypeScope="" ma:versionID="d694b75136c8ea05ffb187af86daf853">
  <xsd:schema xmlns:xsd="http://www.w3.org/2001/XMLSchema" xmlns:xs="http://www.w3.org/2001/XMLSchema" xmlns:p="http://schemas.microsoft.com/office/2006/metadata/properties" xmlns:ns3="0951d9a3-5f9e-4822-821d-cb770f62a3ab" xmlns:ns4="7276eec4-1aef-4391-9cb2-a0b74ae0150f" targetNamespace="http://schemas.microsoft.com/office/2006/metadata/properties" ma:root="true" ma:fieldsID="2174120d8065e58da4fe97e27b00a59e" ns3:_="" ns4:_="">
    <xsd:import namespace="0951d9a3-5f9e-4822-821d-cb770f62a3ab"/>
    <xsd:import namespace="7276eec4-1aef-4391-9cb2-a0b74ae0150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51d9a3-5f9e-4822-821d-cb770f62a3a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76eec4-1aef-4391-9cb2-a0b74ae0150f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E023B79-9387-4231-BCF9-E93279760738}">
  <ds:schemaRefs>
    <ds:schemaRef ds:uri="http://purl.org/dc/dcmitype/"/>
    <ds:schemaRef ds:uri="http://purl.org/dc/elements/1.1/"/>
    <ds:schemaRef ds:uri="http://schemas.microsoft.com/office/2006/documentManagement/types"/>
    <ds:schemaRef ds:uri="7276eec4-1aef-4391-9cb2-a0b74ae0150f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0951d9a3-5f9e-4822-821d-cb770f62a3ab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0CFA656-AB3B-4AF1-BCB2-0BF1F652361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6E29260-A261-4956-AFB8-F7637B3DEA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951d9a3-5f9e-4822-821d-cb770f62a3ab"/>
    <ds:schemaRef ds:uri="7276eec4-1aef-4391-9cb2-a0b74ae0150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743</TotalTime>
  <Words>65</Words>
  <Application>Microsoft Office PowerPoint</Application>
  <PresentationFormat>Widescreen</PresentationFormat>
  <Paragraphs>47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5" baseType="lpstr">
      <vt:lpstr>Calibri</vt:lpstr>
      <vt:lpstr>Century Gothic</vt:lpstr>
      <vt:lpstr>Wingdings 3</vt:lpstr>
      <vt:lpstr>Slice</vt:lpstr>
      <vt:lpstr>Music  – Year One     Knowledge organisers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Music  – Year Two     Knowledge organisers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Music  – Year Three     Knowledge organisers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Music  – Year Four      Knowledge organisers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Music  – Year Five       Knowledge organisers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Music  – Year Six       Knowledge organisers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   Knowledge organisers</dc:title>
  <dc:creator>Angela Filarowski</dc:creator>
  <cp:lastModifiedBy>RIPLEY, Clare</cp:lastModifiedBy>
  <cp:revision>61</cp:revision>
  <cp:lastPrinted>2024-01-18T15:11:51Z</cp:lastPrinted>
  <dcterms:created xsi:type="dcterms:W3CDTF">2020-03-19T09:43:42Z</dcterms:created>
  <dcterms:modified xsi:type="dcterms:W3CDTF">2024-12-20T08:52:38Z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0x0101008BE56C4BD2F8274D98BA0F15DEEA6956</vt:lpwstr>
  </property>
</Properties>
</file>