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1" r:id="rId3"/>
    <p:sldId id="273" r:id="rId4"/>
    <p:sldId id="274" r:id="rId5"/>
    <p:sldId id="275" r:id="rId6"/>
    <p:sldId id="276" r:id="rId7"/>
    <p:sldId id="277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89" autoAdjust="0"/>
    <p:restoredTop sz="94660"/>
  </p:normalViewPr>
  <p:slideViewPr>
    <p:cSldViewPr snapToGrid="0">
      <p:cViewPr varScale="1">
        <p:scale>
          <a:sx n="129" d="100"/>
          <a:sy n="129" d="100"/>
        </p:scale>
        <p:origin x="3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7/31/23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7/31/23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7/31/23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7/31/23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7/31/23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7/31/23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7/31/23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7/31/23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7/31/23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1" y="685799"/>
            <a:ext cx="10236337" cy="2971801"/>
          </a:xfrm>
        </p:spPr>
        <p:txBody>
          <a:bodyPr>
            <a:normAutofit/>
          </a:bodyPr>
          <a:lstStyle/>
          <a:p>
            <a:r>
              <a:rPr lang="en-GB" sz="7200" dirty="0"/>
              <a:t>Computing – Year 3</a:t>
            </a:r>
            <a:br>
              <a:rPr lang="en-GB" dirty="0"/>
            </a:br>
            <a:br>
              <a:rPr lang="en-GB" dirty="0"/>
            </a:br>
            <a:r>
              <a:rPr lang="en-GB" dirty="0"/>
              <a:t>Knowledge organisers</a:t>
            </a:r>
          </a:p>
        </p:txBody>
      </p:sp>
    </p:spTree>
    <p:extLst>
      <p:ext uri="{BB962C8B-B14F-4D97-AF65-F5344CB8AC3E}">
        <p14:creationId xmlns:p14="http://schemas.microsoft.com/office/powerpoint/2010/main" val="3784449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251460"/>
            <a:ext cx="338350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Year 3 </a:t>
            </a:r>
          </a:p>
          <a:p>
            <a:r>
              <a:rPr lang="en-GB" sz="3200" b="1" dirty="0"/>
              <a:t>Autumn Term 1  </a:t>
            </a:r>
          </a:p>
          <a:p>
            <a:endParaRPr lang="en-GB" sz="3200" b="1" dirty="0"/>
          </a:p>
          <a:p>
            <a:r>
              <a:rPr lang="en-GB" sz="3200" b="1" dirty="0" err="1"/>
              <a:t>iJam</a:t>
            </a:r>
            <a:endParaRPr lang="en-GB" sz="32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EEB99C-9E65-4C8E-8087-15F259650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628" y="66298"/>
            <a:ext cx="8808492" cy="672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92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251460"/>
            <a:ext cx="338350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Year 3 </a:t>
            </a:r>
          </a:p>
          <a:p>
            <a:r>
              <a:rPr lang="en-GB" sz="3200" b="1" dirty="0"/>
              <a:t>Autumn Term 2  </a:t>
            </a:r>
          </a:p>
          <a:p>
            <a:endParaRPr lang="en-GB" sz="3200" b="1" dirty="0"/>
          </a:p>
          <a:p>
            <a:r>
              <a:rPr lang="en-GB" sz="3200" b="1" dirty="0" err="1"/>
              <a:t>iCode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71438E-F80E-431D-5572-535E8AEF6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387" y="46892"/>
            <a:ext cx="8865525" cy="676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140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251460"/>
            <a:ext cx="338350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Year 3 </a:t>
            </a:r>
          </a:p>
          <a:p>
            <a:r>
              <a:rPr lang="en-GB" sz="3200" b="1" dirty="0"/>
              <a:t>Spring Term 1  </a:t>
            </a:r>
          </a:p>
          <a:p>
            <a:endParaRPr lang="en-GB" sz="3200" b="1" dirty="0"/>
          </a:p>
          <a:p>
            <a:r>
              <a:rPr lang="en-GB" sz="3200" b="1" dirty="0" err="1"/>
              <a:t>iJam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FACFD1-87FA-625E-EA81-9796D35D5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6959" y="0"/>
            <a:ext cx="89821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618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251460"/>
            <a:ext cx="338350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Year 3 </a:t>
            </a:r>
          </a:p>
          <a:p>
            <a:r>
              <a:rPr lang="en-GB" sz="3200" b="1" dirty="0"/>
              <a:t>Spring Term 2  </a:t>
            </a:r>
          </a:p>
          <a:p>
            <a:endParaRPr lang="en-GB" sz="3200" b="1" dirty="0"/>
          </a:p>
          <a:p>
            <a:r>
              <a:rPr lang="en-GB" sz="3200" b="1" dirty="0" err="1"/>
              <a:t>iCreate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45E34B-53DB-D564-92AB-403B2A291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523" y="0"/>
            <a:ext cx="8938846" cy="684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83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251460"/>
            <a:ext cx="338350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Year 3 </a:t>
            </a:r>
          </a:p>
          <a:p>
            <a:r>
              <a:rPr lang="en-GB" sz="3200" b="1" dirty="0"/>
              <a:t>Summer Term 1  </a:t>
            </a:r>
          </a:p>
          <a:p>
            <a:endParaRPr lang="en-GB" sz="3200" b="1" dirty="0"/>
          </a:p>
          <a:p>
            <a:r>
              <a:rPr lang="en-GB" sz="3200" b="1" dirty="0" err="1"/>
              <a:t>iCommunicate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852D3B-29BA-032E-2871-3D9F68770B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508" y="115064"/>
            <a:ext cx="8619163" cy="662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048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251460"/>
            <a:ext cx="338350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Year 3 </a:t>
            </a:r>
          </a:p>
          <a:p>
            <a:r>
              <a:rPr lang="en-GB" sz="3200" b="1" dirty="0"/>
              <a:t>Summer Term 2  </a:t>
            </a:r>
          </a:p>
          <a:p>
            <a:endParaRPr lang="en-GB" sz="3200" b="1" dirty="0"/>
          </a:p>
          <a:p>
            <a:r>
              <a:rPr lang="en-GB" sz="3200" b="1" dirty="0" err="1"/>
              <a:t>iTech</a:t>
            </a:r>
            <a:endParaRPr lang="en-GB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0CD3AF-6ECB-11CD-1B7C-A3F001A55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508" y="124552"/>
            <a:ext cx="8585752" cy="660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07406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11815</TotalTime>
  <Words>44</Words>
  <Application>Microsoft Macintosh PowerPoint</Application>
  <PresentationFormat>Widescreen</PresentationFormat>
  <Paragraphs>25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Century Gothic</vt:lpstr>
      <vt:lpstr>Wingdings 3</vt:lpstr>
      <vt:lpstr>Slice</vt:lpstr>
      <vt:lpstr>Computing – Year 3  Knowledge organisers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   Knowledge organisers</dc:title>
  <dc:creator>Angela Filarowski</dc:creator>
  <cp:lastModifiedBy>Maria Peireto Ribau (1105807)</cp:lastModifiedBy>
  <cp:revision>130</cp:revision>
  <dcterms:created xsi:type="dcterms:W3CDTF">2020-03-19T09:43:42Z</dcterms:created>
  <dcterms:modified xsi:type="dcterms:W3CDTF">2023-07-31T09:01:36Z</dcterms:modified>
</cp:coreProperties>
</file>